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5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0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26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4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3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04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24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69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3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93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CD40-FD39-448D-9293-4DAA7CC09536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08BC-B825-479B-B33D-C7D1A6D41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1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08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1587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747484"/>
            <a:ext cx="7148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АКЦИЯ</a:t>
            </a:r>
            <a:r>
              <a:rPr lang="ru-RU" sz="3600" dirty="0" smtClean="0">
                <a:solidFill>
                  <a:srgbClr val="FFFF00"/>
                </a:solidFill>
                <a:latin typeface="Georgia" pitchFamily="18" charset="0"/>
              </a:rPr>
              <a:t> «ЗАРЯДКА ДЛЯ ВСЕХ»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7150" y="5877272"/>
            <a:ext cx="1701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г.Тверь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2023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190" y="1562192"/>
            <a:ext cx="4779615" cy="373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7307" y="332656"/>
            <a:ext cx="312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МБДОУ детский сад №4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4452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Georgia" pitchFamily="18" charset="0"/>
              </a:rPr>
              <a:t>             Подготовили: 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Georgia" pitchFamily="18" charset="0"/>
              </a:rPr>
              <a:t>ст. воспитатель Тихомирова С.С</a:t>
            </a:r>
          </a:p>
          <a:p>
            <a:r>
              <a:rPr lang="ru-RU" sz="1400" dirty="0">
                <a:solidFill>
                  <a:srgbClr val="FFFF00"/>
                </a:solidFill>
                <a:latin typeface="Georgia" pitchFamily="18" charset="0"/>
              </a:rPr>
              <a:t>в</a:t>
            </a:r>
            <a:r>
              <a:rPr lang="ru-RU" sz="1400" dirty="0" smtClean="0">
                <a:solidFill>
                  <a:srgbClr val="FFFF00"/>
                </a:solidFill>
                <a:latin typeface="Georgia" pitchFamily="18" charset="0"/>
              </a:rPr>
              <a:t>оспитатель Новикова В.С.</a:t>
            </a:r>
          </a:p>
        </p:txBody>
      </p:sp>
    </p:spTree>
    <p:extLst>
      <p:ext uri="{BB962C8B-B14F-4D97-AF65-F5344CB8AC3E}">
        <p14:creationId xmlns:p14="http://schemas.microsoft.com/office/powerpoint/2010/main" xmlns="" val="257275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9975" y="1033245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latin typeface="Georgia" pitchFamily="18" charset="0"/>
              </a:rPr>
              <a:t>Утренняя гимнастика в старшей группе</a:t>
            </a:r>
            <a:endParaRPr lang="ru-RU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8351"/>
            <a:ext cx="3744416" cy="128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73" y="2685337"/>
            <a:ext cx="3909287" cy="365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1731502" cy="166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86120"/>
            <a:ext cx="1670084" cy="15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0406"/>
            <a:ext cx="3902333" cy="288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0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82176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Основная особенность утренней гимнастики в старших группах – ответственное отношение детей к ее выполнению. Для них необязательна ее занимательность и образность. Воспитатель поясняет детям назначение утренней гимнастики, раскрывает ее роль в физическом развитии, приобретение силы, ловкости, формировании хорошего телосложения, красивой походки и т. д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230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912875" cy="293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06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655" y="1033245"/>
            <a:ext cx="556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>
                <a:solidFill>
                  <a:srgbClr val="7030A0"/>
                </a:solidFill>
                <a:latin typeface="Georgia" pitchFamily="18" charset="0"/>
              </a:rPr>
              <a:t>Утренняя гимнастика в подготовительной группе</a:t>
            </a:r>
            <a:endParaRPr lang="ru-RU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66794"/>
            <a:ext cx="4437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Качество выполнения общеразвивающих упражнений достаточно высоко. Воспитатель начинает приучать детей в упражнениях тянуть ноги, руки, пальцы, оттягивать носки ног, стоять, сидеть или лежать в заданной непринужденной, но и в тоже время несколько напряженной и подтянутой позе. Детям нравится выполнять движения хорошо, красиво.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Объяснение упражнений  имеет некоторую специфику – оно должно быть очень четким и кратким, фактически только напоминающим детям исходное положение, вид движения (наклоны, приседание и т.д.), требования к его качеству.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Пояснения упражнения сочетается с показом лишь в первые дни освоения комплекса. Причем к показу воспитатель широко привлекает детей, хорошо владеющих движением.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053" y="1625365"/>
            <a:ext cx="3459876" cy="359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34" y="2132856"/>
            <a:ext cx="21701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827" y="2764236"/>
            <a:ext cx="2952328" cy="14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7130" y="5644082"/>
            <a:ext cx="6116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  <a:latin typeface="Georgia" pitchFamily="18" charset="0"/>
              </a:rPr>
              <a:t>Комплексы утренней гимнастики  также проводятся с различными атрибутами, но в этом возрасте дети самостоятельно берут  флажки, кубики, скакалки, мячи, а по окончании упражнений кладут их на место.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28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794" y="908720"/>
            <a:ext cx="8248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Georgia" pitchFamily="18" charset="0"/>
              </a:rPr>
              <a:t>Проведение основных движений под музыку возможно во всех возрастных группах детского сада.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Georgia" pitchFamily="18" charset="0"/>
              </a:rPr>
              <a:t>Общеразвивающие упражнения с музыкальным сопровождением проводятся главным образом в старших возрастных группах. Музыкальное сопровождение общеразвивающих упражнений целесообразно в том случае, если они достаточно просты, хорошо освоены детьми и выполняются ими свободно и непринужденно. Ребенку трудно действовать в соответствии с музыкой, если он плохо владеет движением. Поэтому всякое движение предварительно должно быть разучено с детьми без музыкального сопровождения. 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Georgia" pitchFamily="18" charset="0"/>
              </a:rPr>
              <a:t>Из общеразвивающих упражнений наиболее удобны для выполнения под музыку движения рук, приседания, наклоны, повороты.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Georgia" pitchFamily="18" charset="0"/>
              </a:rPr>
              <a:t>Под музыку иногда проводятся некоторые подвижные игры с ходьбой, бегом («Медведь и дети», «Лошадки»), подскоками («Козочки и волк», «Птички и автомобиль» и др.).</a:t>
            </a:r>
            <a:endParaRPr lang="ru-RU" sz="12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6" t="24204" r="19981" b="-1"/>
          <a:stretch/>
        </p:blipFill>
        <p:spPr bwMode="auto">
          <a:xfrm>
            <a:off x="2347546" y="3051937"/>
            <a:ext cx="4448908" cy="32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467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98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90888"/>
            <a:ext cx="82486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14" r="-4828"/>
          <a:stretch/>
        </p:blipFill>
        <p:spPr bwMode="auto">
          <a:xfrm>
            <a:off x="827584" y="1160877"/>
            <a:ext cx="7189150" cy="454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ПРОВЕДЕНИЯ УТРЕННЕЙ ГИМНАСТИКИ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2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98"/>
            <a:ext cx="9144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90888"/>
            <a:ext cx="82486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9050"/>
            <a:ext cx="4248472" cy="331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1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628798"/>
            <a:ext cx="5578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Georgia"/>
              </a:rPr>
              <a:t>Согласно ФГОС, одним из направлений реализации образовательной программы дошкольного учреждения 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является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Georgia"/>
              </a:rPr>
              <a:t> осуществление физического развития детей. Важная роль в системе физического воспитания отводится зарядке, которая является обязательным пунктом режима дня в детском саду. 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38" y="548680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233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24744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Основу в формировании здорового образа жизни ребёнка закладывает правильно подобранная и увлекательная утренняя гимнастика.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30648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</a:rPr>
              <a:t>Цели: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формирование и совершенствование двигательных навыков при помощи утренней гимнастики, сохранение и укрепление здоровья ребенка.</a:t>
            </a:r>
          </a:p>
          <a:p>
            <a:r>
              <a:rPr lang="ru-RU" sz="1400" u="sng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1400" u="sng" dirty="0" smtClean="0">
                <a:solidFill>
                  <a:srgbClr val="002060"/>
                </a:solidFill>
              </a:rPr>
              <a:t>1. Оздоровительные.</a:t>
            </a:r>
          </a:p>
          <a:p>
            <a:r>
              <a:rPr lang="ru-RU" sz="1400" u="sng" dirty="0" smtClean="0">
                <a:solidFill>
                  <a:srgbClr val="002060"/>
                </a:solidFill>
              </a:rPr>
              <a:t>2. Образовательные.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Закрепление двигательных навыков и умений.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Закрепление понятий из других областей знаний. Например, закрепление счета, знаний о животных, явлениях природы, профессиях и т.д., если ребенок при выполнении упражнения находится в соответствующем образе. </a:t>
            </a:r>
          </a:p>
          <a:p>
            <a:r>
              <a:rPr lang="ru-RU" sz="1400" u="sng" dirty="0" smtClean="0">
                <a:solidFill>
                  <a:srgbClr val="002060"/>
                </a:solidFill>
              </a:rPr>
              <a:t>3.Воспитательные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Воспитывать у детей  целеустремленность, организованность, инициативность, трудолюбие.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Формирование потребности к ежедневным занятиям физическими упражнениями,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Развитие эстетического вкуса ребенка при условии красивого и правильного показа взрослым и музыкального сопровождения, подобранного в соответствии с характером движений и возрастными возможностями детей.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82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400292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Утренняя гимнастика является многосторонним физкультурно-оздоровительным процессом, систематически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оздоравливающим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детский организм.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Ежедневное проведение утренней гимнастики в определенное время в гигиенической обстановке, правильно подобранные комплексы физических упражнений  укрепляют нервную систему детей после сна, активизируют деятельность всех внутренних органов и систем, повышают физиологические процессы обмена, увеличивают возбудимость коры головного мозга, а также реактивность всей центральной нервной системы.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Поток импульсов, идущих в головной мозг от всех рецепторов – зрительного, слухового, опорно-двигательного, кожного, повышает жизнедеятельность организма в целом.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6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97"/>
            <a:ext cx="9144000" cy="685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2300" y="1187830"/>
            <a:ext cx="652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latin typeface="Georgia" pitchFamily="18" charset="0"/>
              </a:rPr>
              <a:t>Утренняя гимнастика в младшем дошкольном возрасте</a:t>
            </a:r>
            <a:endParaRPr lang="ru-RU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Впервые утренняя гимнастика включается в режим дня в первой младшей группе.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Она проводится с начала года ежедневно со всеми воспитанниками группы одновременно. Учитывая, что многие дети третьего года жизни не сразу включаются в организованную воспитателем деятельность, отстают во времени при выполнении заданий, воспитателю следует очень тонко и дифференцированно подходить к отдельным детям, не настаивать на непременном участии каждого в утренней гимнастике.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Продолжительность гимнастики -  до 5 минут.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4023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Утренняя гимнастика в данном возрасте, помимо основной задачи, обеспечивает организованное начало дня в детском саду, дает возможность переключить внимание детей на совместные формы деятельности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28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4824" y="1177261"/>
            <a:ext cx="5967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latin typeface="Georgia" pitchFamily="18" charset="0"/>
              </a:rPr>
              <a:t>Содержание утренней гимнастики в младшей группе</a:t>
            </a:r>
            <a:endParaRPr lang="ru-RU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536605" cy="354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3789" y="2605336"/>
            <a:ext cx="28000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Ходьба и бег ( 20-30 с).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Построение в круг.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     3-4 общеразвивающих      упражнений (по 4-5 р.)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Бег, подвижная игра или подпрыгивание на месте 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    (2 р. по 15-20 с).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Спокойная ходьба на месте или с продвижением вперед.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6475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СОДЕРЖАНИЕ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700808"/>
            <a:ext cx="5040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В начале года лучше применять построение врассыпную, так как дети еще плохо ориентируются и на организованное в определенную форму построение уходит слишком много времени.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Общеразвивающие упражнения подбираются из числа рекомендованных для занятий.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Почти все они носят имитационный характер и проводятся в игровой форме.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На утренней гимнастике широко используются положения сидя, лежа на спине и на животе.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Во второй половине года могут быть использованы для общеразвивающих упражнений мелкие предметы: погремушки, флажки, кубики.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Из упражнений в названной последовательности составляется комплекс, который без существенных изменений выполняется в течение 2 недель подряд.</a:t>
            </a:r>
          </a:p>
          <a:p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18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00" cy="69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683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Чтобы движение приобрело размеренный, ритмичный ха­рактер, необходимо многократное повторение. Поэтому новые комплексы упражнений составляются на основе уже хорошо освоенных детьми движений.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Для поддержания интереса детей к зарядке можно использовать бубен, музыкальное сопровождение, различные зрительные ориентиры — забавные коврики, обручи («домики»), а так же раздаточный материал — погремушки, кубики и т.п.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Не рекомендуется вводить упражнения с палками, обручами, так как малышам тяжело удерживать эти предметы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1380859" cy="13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99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8546"/>
            <a:ext cx="9144000" cy="68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4825" y="1033245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latin typeface="Georgia" pitchFamily="18" charset="0"/>
              </a:rPr>
              <a:t>Утренняя гимнастика во второй младшей группе</a:t>
            </a:r>
            <a:endParaRPr lang="ru-RU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8692" y="1628800"/>
            <a:ext cx="4230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Ребенок старается  делать все самостоятельно. Продолжается интенсивное развитие функций головного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мозга,совершенствуется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память, развивается вообра­жение. На основе словесного описания ребенок уже может со­здать образ, воспроизвести его в игре, рисунке, движении.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Все упражнения выполняются вместе с детьми. Упражнения носят имитационный характер: «Прыгаем как зайчики».</a:t>
            </a:r>
            <a:b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1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01" y="1404422"/>
            <a:ext cx="338849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385" y="2197495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Длительность утренней гимнастики — 5-6 минут.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Продолжительность бега — 20 секунд  2 раза.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Ходьба – 2-3 вида по 10 сек.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Комплексы состоят из 3-4 упражнений.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Упражнения повторяются 5 раз.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72816"/>
            <a:ext cx="21701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5553" y="479715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Для создания у ребят положительного отношения к заняти­ям физкультурой гимнастика проводится в игровой форме: дети с удовольствием имитируют голоса и движения животных, изоб­ражают различные предметы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(часы, мыльный пузырь и т.п.)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Желательно дать каждому движению образное название,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подо­брать соответствующие слова для тренировки речевого выдоха.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Упражнения  с детьми выполняются все  с начала до конца.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Объяснения и указания даются в процессе выполнения упражнений.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85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443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05253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  <a:latin typeface="Georgia" pitchFamily="18" charset="0"/>
              </a:rPr>
              <a:t>Утренняя гимнастика в средней группе</a:t>
            </a:r>
            <a:endParaRPr lang="ru-RU" sz="2000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20" y="1507020"/>
            <a:ext cx="4712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Возрастает  роль утренней гимнастики  в активизации функциональной деятельности организма ребенка.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Утренняя гимнастика проводится в хорошем, бодром темпе, без длительных пауз между упражнениями.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Продолжительность– 6-8 мин.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Объяснения воспитателя – краткие и    четкие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720" y="39174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Для выполнения общеразвивающих упражнений в начале года дети чаще всего становятся в круг.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Во вторую половину года используется и построение в звенья. 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456384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167" y="2417500"/>
            <a:ext cx="21701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2871829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Ходьба , легкий бег, ходьба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Построение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4-5 упражнений  для укрепления мышц плечевого пояса и рук, шеи, ног, живота и спины (по 4-6 р.)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Ходьба, быстрый бег,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Подскоки на месте  или игра (в высоком темпе)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Дыхательные упражнений для восстановления дыхания.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66" y="54123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Помимо мелких предметов для упражнений применяются кубы средних размеров, кегли, мячи.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160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1114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Юлечка</cp:lastModifiedBy>
  <cp:revision>41</cp:revision>
  <dcterms:created xsi:type="dcterms:W3CDTF">2023-03-25T06:32:16Z</dcterms:created>
  <dcterms:modified xsi:type="dcterms:W3CDTF">2023-04-03T09:19:48Z</dcterms:modified>
</cp:coreProperties>
</file>